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C502A32-0CD2-49A1-B446-2E7C17A57FEF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53BD1A-129E-4FB6-99C9-C0BD0F5A3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2EF2F-B6DA-4423-8D89-844F03A91D01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6F969-8E95-4B99-A134-10E385B34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5 Domains of Writing </a:t>
            </a:r>
            <a:endParaRPr lang="en-US" dirty="0"/>
          </a:p>
        </p:txBody>
      </p:sp>
      <p:pic>
        <p:nvPicPr>
          <p:cNvPr id="4" name="Content Placeholder 3" descr="C:\Documents and Settings\user\Local Settings\Temporary Internet Files\Content.IE5\LQFLVONA\MC900016659[1].wm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133600"/>
            <a:ext cx="6477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Domains of Writing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400" dirty="0" smtClean="0"/>
              <a:t>Focus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dirty="0" smtClean="0"/>
              <a:t>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dirty="0" smtClean="0"/>
              <a:t>Organization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dirty="0" smtClean="0"/>
              <a:t>Style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dirty="0" smtClean="0"/>
              <a:t>Conventions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/>
              <a:t>A single controlling point made with an awareness of task about a specific topic.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6.b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686800" cy="655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Focus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In order to have a strong focus a writer must make a sharp</a:t>
            </a:r>
            <a:r>
              <a:rPr lang="en-US" sz="5400" dirty="0"/>
              <a:t>, </a:t>
            </a:r>
            <a:r>
              <a:rPr lang="en-US" sz="5400" dirty="0" smtClean="0"/>
              <a:t>distinct controlling point about a single topic with evident awareness of task. 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8475" y="382046"/>
            <a:ext cx="8032125" cy="5942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Documents and Settings\user\Local Settings\Temporary Internet Files\Content.IE5\LQFLVONA\MC900016659[1].wm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815339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981200" y="3352800"/>
            <a:ext cx="594360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Inside the magnifying glass: write down phrases, words or sentences describing your favorite day this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summer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743200" y="381000"/>
            <a:ext cx="5791200" cy="1257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Outside the magnifying glass: write down phrases , words or sentences describing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summer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a piece of lined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as many details as you can about a party. These can be words phrases or sentences. (keep it classy folks)</a:t>
            </a:r>
          </a:p>
          <a:p>
            <a:r>
              <a:rPr lang="en-US" dirty="0" smtClean="0"/>
              <a:t>Next draw a line under your writing. Now you will </a:t>
            </a:r>
            <a:r>
              <a:rPr lang="en-US" b="1" u="sng" dirty="0" smtClean="0"/>
              <a:t>focus </a:t>
            </a:r>
            <a:r>
              <a:rPr lang="en-US" dirty="0" smtClean="0"/>
              <a:t>on one of your favorite parties. Describe in detail focusing on this event only. Write in complete sentences. (still </a:t>
            </a:r>
            <a:r>
              <a:rPr lang="en-US" dirty="0" err="1" smtClean="0"/>
              <a:t>keepin</a:t>
            </a:r>
            <a:r>
              <a:rPr lang="en-US" dirty="0" smtClean="0"/>
              <a:t> it classy folks) 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Exit Ticket 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/>
              <a:t>“In regards to focus, what is it important to do when writing?”</a:t>
            </a:r>
            <a:endParaRPr lang="en-US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178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5 Domains of Writing </vt:lpstr>
      <vt:lpstr>5 Domains of Writing </vt:lpstr>
      <vt:lpstr>Focus </vt:lpstr>
      <vt:lpstr>Slide 4</vt:lpstr>
      <vt:lpstr>Strong Focus </vt:lpstr>
      <vt:lpstr>Slide 6</vt:lpstr>
      <vt:lpstr>Slide 7</vt:lpstr>
      <vt:lpstr>On a piece of lined paper</vt:lpstr>
      <vt:lpstr>Exit Ticket </vt:lpstr>
    </vt:vector>
  </TitlesOfParts>
  <Company>CASD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Domains of Writing </dc:title>
  <dc:creator> </dc:creator>
  <cp:lastModifiedBy> </cp:lastModifiedBy>
  <cp:revision>8</cp:revision>
  <dcterms:created xsi:type="dcterms:W3CDTF">2012-09-10T11:35:07Z</dcterms:created>
  <dcterms:modified xsi:type="dcterms:W3CDTF">2012-09-11T11:41:47Z</dcterms:modified>
</cp:coreProperties>
</file>